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72" r:id="rId5"/>
    <p:sldId id="258" r:id="rId6"/>
    <p:sldId id="268" r:id="rId7"/>
    <p:sldId id="260" r:id="rId8"/>
    <p:sldId id="259" r:id="rId9"/>
    <p:sldId id="263" r:id="rId10"/>
    <p:sldId id="262" r:id="rId11"/>
    <p:sldId id="265" r:id="rId12"/>
    <p:sldId id="264" r:id="rId13"/>
    <p:sldId id="267" r:id="rId14"/>
    <p:sldId id="279" r:id="rId15"/>
    <p:sldId id="280" r:id="rId16"/>
    <p:sldId id="277" r:id="rId17"/>
    <p:sldId id="276" r:id="rId18"/>
    <p:sldId id="278" r:id="rId19"/>
    <p:sldId id="26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97" y="4946923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tx1"/>
                </a:solidFill>
              </a:rPr>
              <a:t>CADEAU Thomas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BRENY Corentin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MINOS Constantin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2614A9-9397-4910-9802-79627DDE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1997F6-93A2-4DEC-B64D-758A83A8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8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372</TotalTime>
  <Words>331</Words>
  <Application>Microsoft Office PowerPoint</Application>
  <PresentationFormat>Grand écran</PresentationFormat>
  <Paragraphs>122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Application Web de supervision</vt:lpstr>
      <vt:lpstr>Application Web de supervision</vt:lpstr>
      <vt:lpstr>Présentation PowerPoint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80</cp:revision>
  <dcterms:created xsi:type="dcterms:W3CDTF">2020-01-28T10:54:51Z</dcterms:created>
  <dcterms:modified xsi:type="dcterms:W3CDTF">2020-02-14T15:35:09Z</dcterms:modified>
</cp:coreProperties>
</file>